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27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47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82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58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6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74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73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32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8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19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16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17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08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00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98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16DCA-F983-43E7-BF63-9314FFDB722A}" type="datetimeFigureOut">
              <a:rPr lang="nb-NO" smtClean="0"/>
              <a:t>16.01.2016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FE05AB-F18F-464D-A8CE-7B7E195B9D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4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bqdwQzmSH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87" y="2238703"/>
            <a:ext cx="6349549" cy="461929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5821" y="-436632"/>
            <a:ext cx="9144000" cy="2387600"/>
          </a:xfrm>
        </p:spPr>
        <p:txBody>
          <a:bodyPr/>
          <a:lstStyle/>
          <a:p>
            <a:r>
              <a:rPr lang="nb-NO" dirty="0" smtClean="0"/>
              <a:t>12 </a:t>
            </a:r>
            <a:r>
              <a:rPr lang="nb-NO" dirty="0" err="1"/>
              <a:t>f</a:t>
            </a:r>
            <a:r>
              <a:rPr lang="nb-NO" dirty="0" err="1" smtClean="0"/>
              <a:t>acts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Norway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382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938" y="1560786"/>
            <a:ext cx="5272616" cy="3957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1-4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92772"/>
            <a:ext cx="5956738" cy="5565228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Jostedalsbreen</a:t>
            </a:r>
            <a:r>
              <a:rPr lang="en-US" sz="2000" dirty="0"/>
              <a:t>, in Norway, is the largest glacier in Northern Europe.</a:t>
            </a:r>
          </a:p>
          <a:p>
            <a:endParaRPr lang="en-US" sz="2000" dirty="0" smtClean="0"/>
          </a:p>
          <a:p>
            <a:r>
              <a:rPr lang="en-US" sz="2000" dirty="0" smtClean="0"/>
              <a:t>Norway </a:t>
            </a:r>
            <a:r>
              <a:rPr lang="en-US" sz="2000" dirty="0"/>
              <a:t>has over 20,000 km of coastline.</a:t>
            </a:r>
          </a:p>
          <a:p>
            <a:endParaRPr lang="en-US" sz="2000" dirty="0" smtClean="0"/>
          </a:p>
          <a:p>
            <a:r>
              <a:rPr lang="en-US" sz="2000" dirty="0" smtClean="0"/>
              <a:t>Gas </a:t>
            </a:r>
            <a:r>
              <a:rPr lang="en-US" sz="2000" dirty="0"/>
              <a:t>prices are among the highest in the world, even though Norway is one of the biggest exporters of oil in the world.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err="1"/>
              <a:t>Laerdal</a:t>
            </a:r>
            <a:r>
              <a:rPr lang="en-US" sz="2000" dirty="0"/>
              <a:t> road tunnel is the world’s longest road tunnel at 24.5 km (15 miles)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1206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5-8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1483385"/>
            <a:ext cx="4138047" cy="493318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Norway also has the world’s deepest underwater tunnel at 287 meters deep.</a:t>
            </a:r>
          </a:p>
          <a:p>
            <a:endParaRPr lang="en-US" sz="2000" dirty="0" smtClean="0"/>
          </a:p>
          <a:p>
            <a:r>
              <a:rPr lang="en-US" sz="2000" dirty="0" smtClean="0"/>
              <a:t>It is the </a:t>
            </a:r>
            <a:r>
              <a:rPr lang="en-US" sz="2000" dirty="0"/>
              <a:t>most peaceful country, according to the Global Peace Index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cheese slicer was invented in Norway.</a:t>
            </a:r>
          </a:p>
          <a:p>
            <a:endParaRPr lang="en-US" sz="2000" dirty="0" smtClean="0"/>
          </a:p>
          <a:p>
            <a:r>
              <a:rPr lang="en-US" sz="2000" dirty="0" smtClean="0"/>
              <a:t>Norway </a:t>
            </a:r>
            <a:r>
              <a:rPr lang="en-US" sz="2000" dirty="0"/>
              <a:t>is the 6</a:t>
            </a:r>
            <a:r>
              <a:rPr lang="en-US" sz="2000" baseline="30000" dirty="0"/>
              <a:t>th</a:t>
            </a:r>
            <a:r>
              <a:rPr lang="en-US" sz="2000" dirty="0"/>
              <a:t> largest country in Europe, but only ranks 28</a:t>
            </a:r>
            <a:r>
              <a:rPr lang="en-US" sz="2000" baseline="30000" dirty="0"/>
              <a:t>th</a:t>
            </a:r>
            <a:r>
              <a:rPr lang="en-US" sz="2000" dirty="0"/>
              <a:t> as far as population.</a:t>
            </a:r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381" y="2160589"/>
            <a:ext cx="4821698" cy="32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9-12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7334" y="1308539"/>
            <a:ext cx="3941963" cy="473282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Food prices are so high in Norway that many people travel to Sweden to buy their groceries.</a:t>
            </a:r>
          </a:p>
          <a:p>
            <a:endParaRPr lang="en-US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are about 450,000 lakes in </a:t>
            </a:r>
            <a:r>
              <a:rPr lang="en-US" sz="2000" dirty="0" smtClean="0"/>
              <a:t>Norway.</a:t>
            </a:r>
          </a:p>
          <a:p>
            <a:endParaRPr lang="en-US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are as many Norwegian descendants living in the US as there are Norwegians living in Norway, especially the states of North Dakota, Minnesota and Wisconsin.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696" y="2258935"/>
            <a:ext cx="5282926" cy="28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video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</a:t>
            </a:r>
            <a:r>
              <a:rPr lang="nb-NO" dirty="0" smtClean="0">
                <a:hlinkClick r:id="rId2"/>
              </a:rPr>
              <a:t>www.youtube.com/watch?v=ebqdwQzmSHM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010721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169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Fasett</vt:lpstr>
      <vt:lpstr>12 facts about Norway</vt:lpstr>
      <vt:lpstr>1-4</vt:lpstr>
      <vt:lpstr>5-8</vt:lpstr>
      <vt:lpstr>9-12</vt:lpstr>
      <vt:lpstr>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facts about Norway</dc:title>
  <dc:creator>Filip Lund Andersen</dc:creator>
  <cp:lastModifiedBy>Filip Lund Andersen</cp:lastModifiedBy>
  <cp:revision>6</cp:revision>
  <dcterms:created xsi:type="dcterms:W3CDTF">2016-01-16T19:16:21Z</dcterms:created>
  <dcterms:modified xsi:type="dcterms:W3CDTF">2016-01-16T19:44:16Z</dcterms:modified>
</cp:coreProperties>
</file>