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5" d="100"/>
          <a:sy n="75" d="100"/>
        </p:scale>
        <p:origin x="5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96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67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2424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69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70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8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36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3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1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24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6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6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1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9834E9C-B469-4EE3-83DB-750FF1C2CA10}" type="datetimeFigureOut">
              <a:rPr lang="en-US" smtClean="0"/>
              <a:t>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756A92-BE02-4868-B799-5AF1B7F23D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6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"/><Relationship Id="rId13" Type="http://schemas.openxmlformats.org/officeDocument/2006/relationships/image" Target="../media/image17.jpg"/><Relationship Id="rId3" Type="http://schemas.openxmlformats.org/officeDocument/2006/relationships/image" Target="../media/image7.jpe"/><Relationship Id="rId7" Type="http://schemas.openxmlformats.org/officeDocument/2006/relationships/image" Target="../media/image11.png"/><Relationship Id="rId12" Type="http://schemas.openxmlformats.org/officeDocument/2006/relationships/image" Target="../media/image16.jpg"/><Relationship Id="rId2" Type="http://schemas.openxmlformats.org/officeDocument/2006/relationships/image" Target="../media/image6.jpe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"/><Relationship Id="rId5" Type="http://schemas.openxmlformats.org/officeDocument/2006/relationships/image" Target="../media/image9.png"/><Relationship Id="rId10" Type="http://schemas.openxmlformats.org/officeDocument/2006/relationships/image" Target="../media/image14.jpe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3978">
            <a:off x="7851224" y="742780"/>
            <a:ext cx="2057400" cy="2219325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3850">
            <a:off x="2311222" y="782474"/>
            <a:ext cx="2057400" cy="22193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94467" y="940158"/>
            <a:ext cx="5203066" cy="114025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DENMARK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16591" y="2451045"/>
            <a:ext cx="9144000" cy="1655762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	Fun facts about us Danes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6670">
            <a:off x="444613" y="1631176"/>
            <a:ext cx="1269105" cy="126910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0532">
            <a:off x="2882874" y="5345623"/>
            <a:ext cx="1366060" cy="136606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43" y="5411318"/>
            <a:ext cx="1839846" cy="134788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707" y="3214752"/>
            <a:ext cx="1995362" cy="1327822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13" y="5075469"/>
            <a:ext cx="2857500" cy="1613745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429" y="3261038"/>
            <a:ext cx="1983314" cy="1296782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9520">
            <a:off x="10058005" y="2063250"/>
            <a:ext cx="2296489" cy="1527575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73" y="5186139"/>
            <a:ext cx="1606154" cy="1671861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227" y="4286937"/>
            <a:ext cx="2472636" cy="1545398"/>
          </a:xfrm>
          <a:prstGeom prst="rect">
            <a:avLst/>
          </a:prstGeom>
        </p:spPr>
      </p:pic>
      <p:pic>
        <p:nvPicPr>
          <p:cNvPr id="17" name="Billed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23" y="3278926"/>
            <a:ext cx="2875071" cy="1585174"/>
          </a:xfrm>
          <a:prstGeom prst="rect">
            <a:avLst/>
          </a:prstGeom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77" y="3775567"/>
            <a:ext cx="1551162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“I </a:t>
            </a:r>
            <a:r>
              <a:rPr lang="en-US" dirty="0" err="1" smtClean="0"/>
              <a:t>Danmark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jeg</a:t>
            </a:r>
            <a:r>
              <a:rPr lang="en-US" dirty="0" smtClean="0"/>
              <a:t> </a:t>
            </a:r>
            <a:r>
              <a:rPr lang="en-US" dirty="0" err="1" smtClean="0"/>
              <a:t>født</a:t>
            </a:r>
            <a:r>
              <a:rPr lang="en-US" dirty="0" smtClean="0"/>
              <a:t>”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“I am Born in Denmark </a:t>
            </a:r>
            <a:endParaRPr lang="en-US" dirty="0"/>
          </a:p>
        </p:txBody>
      </p:sp>
      <p:sp>
        <p:nvSpPr>
          <p:cNvPr id="4" name="Tekstfelt 3"/>
          <p:cNvSpPr txBox="1"/>
          <p:nvPr/>
        </p:nvSpPr>
        <p:spPr>
          <a:xfrm>
            <a:off x="3496888" y="2628900"/>
            <a:ext cx="5609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https://www.youtube.com/watch?v=mIh_ZGlyc3s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88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713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Virum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and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Borup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3" y="975618"/>
            <a:ext cx="5098960" cy="5647098"/>
          </a:xfr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90" y="4213370"/>
            <a:ext cx="3352020" cy="168129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41" y="1925861"/>
            <a:ext cx="2664518" cy="1869140"/>
          </a:xfrm>
          <a:prstGeom prst="rect">
            <a:avLst/>
          </a:prstGeom>
        </p:spPr>
      </p:pic>
      <p:cxnSp>
        <p:nvCxnSpPr>
          <p:cNvPr id="10" name="Buet forbindelse 9"/>
          <p:cNvCxnSpPr/>
          <p:nvPr/>
        </p:nvCxnSpPr>
        <p:spPr>
          <a:xfrm>
            <a:off x="4172755" y="4951307"/>
            <a:ext cx="2082051" cy="457200"/>
          </a:xfrm>
          <a:prstGeom prst="curvedConnector3">
            <a:avLst/>
          </a:prstGeom>
          <a:ln>
            <a:solidFill>
              <a:srgbClr val="FF0000"/>
            </a:solidFill>
            <a:headEnd type="triangle"/>
            <a:tailEnd type="triangle"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Buet forbindelse 12"/>
          <p:cNvCxnSpPr/>
          <p:nvPr/>
        </p:nvCxnSpPr>
        <p:spPr>
          <a:xfrm flipV="1">
            <a:off x="4765183" y="3093170"/>
            <a:ext cx="1851210" cy="1118222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9" name="Billed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118" y="5590410"/>
            <a:ext cx="3509714" cy="1092398"/>
          </a:xfrm>
          <a:prstGeom prst="rect">
            <a:avLst/>
          </a:prstGeom>
        </p:spPr>
      </p:pic>
      <p:pic>
        <p:nvPicPr>
          <p:cNvPr id="20" name="Billed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810" y="1492520"/>
            <a:ext cx="2709773" cy="203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The Danish Royal Family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00" y="1536142"/>
            <a:ext cx="7034000" cy="4027532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085">
            <a:off x="442711" y="1690688"/>
            <a:ext cx="1422546" cy="1322968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5126">
            <a:off x="10146967" y="1466347"/>
            <a:ext cx="1345263" cy="1251095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5448300" y="5854700"/>
            <a:ext cx="2144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Yes or no?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7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	Free health care &amp; free education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50" y="1669255"/>
            <a:ext cx="4248328" cy="3182145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472" y="2730500"/>
            <a:ext cx="4595537" cy="306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Bicycle Traffic</a:t>
            </a:r>
            <a:r>
              <a:rPr lang="da-DK" b="1" dirty="0">
                <a:effectLst/>
              </a:rPr>
              <a:t/>
            </a:r>
            <a:br>
              <a:rPr lang="da-DK" b="1" dirty="0">
                <a:effectLst/>
              </a:rPr>
            </a:br>
            <a:endParaRPr lang="en-US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9" y="1490664"/>
            <a:ext cx="3480011" cy="2158616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850" y="1490662"/>
            <a:ext cx="5101708" cy="2188559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39701" y="3841116"/>
            <a:ext cx="12052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   In Copenhagen, 50% of the people commute by bike everyday and there are more bikes than inhabitants.</a:t>
            </a:r>
            <a:endParaRPr lang="en-US" sz="2000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7310" y="4529528"/>
            <a:ext cx="2998788" cy="1972764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4382440"/>
            <a:ext cx="4030114" cy="22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27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DANNEBROG</a:t>
            </a:r>
            <a:endParaRPr lang="en-US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9" y="1580050"/>
            <a:ext cx="4610811" cy="3087239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512" y="1854199"/>
            <a:ext cx="3341688" cy="223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 smtClean="0">
                <a:latin typeface="Baskerville Old Face" panose="02020602080505020303" pitchFamily="18" charset="0"/>
              </a:rPr>
              <a:t>Babies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5" y="1611133"/>
            <a:ext cx="2947005" cy="2947005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783" y="1580050"/>
            <a:ext cx="3627417" cy="4857585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47959" y="4775200"/>
            <a:ext cx="7522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Whether it’s raining or snowing, the babies in Denmark can sleep outside, as long as they are wearing the right clothing.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8186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ifergrå">
  <a:themeElements>
    <a:clrScheme name="Skifergrå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kifergrå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ifergrå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TM04033929[[fn=Skifergrå]]</Template>
  <TotalTime>109</TotalTime>
  <Words>71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4" baseType="lpstr">
      <vt:lpstr>AR CENA</vt:lpstr>
      <vt:lpstr>Baskerville Old Face</vt:lpstr>
      <vt:lpstr>Calisto MT</vt:lpstr>
      <vt:lpstr>Trebuchet MS</vt:lpstr>
      <vt:lpstr>Wingdings 2</vt:lpstr>
      <vt:lpstr>Skifergrå</vt:lpstr>
      <vt:lpstr>DENMARK  </vt:lpstr>
      <vt:lpstr>“I Danmark er jeg født” “I am Born in Denmark </vt:lpstr>
      <vt:lpstr>Virum and Borup </vt:lpstr>
      <vt:lpstr>The Danish Royal Family </vt:lpstr>
      <vt:lpstr> Free health care &amp; free education </vt:lpstr>
      <vt:lpstr>Bicycle Traffic </vt:lpstr>
      <vt:lpstr>DANNEBROG</vt:lpstr>
      <vt:lpstr>Babies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DENMARK</dc:title>
  <dc:creator>Frederikke Slotsager</dc:creator>
  <cp:lastModifiedBy>Frederikke Slotsager</cp:lastModifiedBy>
  <cp:revision>22</cp:revision>
  <dcterms:created xsi:type="dcterms:W3CDTF">2016-01-17T21:06:50Z</dcterms:created>
  <dcterms:modified xsi:type="dcterms:W3CDTF">2016-01-17T22:56:39Z</dcterms:modified>
</cp:coreProperties>
</file>